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85" r:id="rId3"/>
    <p:sldId id="286" r:id="rId4"/>
    <p:sldId id="284" r:id="rId5"/>
    <p:sldId id="287" r:id="rId6"/>
    <p:sldId id="297" r:id="rId7"/>
    <p:sldId id="288" r:id="rId8"/>
    <p:sldId id="298" r:id="rId9"/>
    <p:sldId id="289" r:id="rId10"/>
    <p:sldId id="299" r:id="rId11"/>
    <p:sldId id="296" r:id="rId12"/>
    <p:sldId id="290" r:id="rId13"/>
    <p:sldId id="292" r:id="rId14"/>
    <p:sldId id="294" r:id="rId15"/>
    <p:sldId id="293" r:id="rId16"/>
    <p:sldId id="29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75376" autoAdjust="0"/>
  </p:normalViewPr>
  <p:slideViewPr>
    <p:cSldViewPr>
      <p:cViewPr varScale="1">
        <p:scale>
          <a:sx n="94" d="100"/>
          <a:sy n="94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4AAE9-5513-6F46-8541-D3EBB44F9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00"/>
          <a:stretch/>
        </p:blipFill>
        <p:spPr>
          <a:xfrm>
            <a:off x="2895600" y="1504533"/>
            <a:ext cx="5951280" cy="3848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D3CF9-86BB-4C40-A21C-7C161155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515158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41B5C-0FCC-7A41-9286-865CD9EF9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806" y="959082"/>
            <a:ext cx="1394860" cy="13948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6B7B6-2CE2-D94C-84C6-A7603E7CF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1686" y="4302953"/>
            <a:ext cx="2258705" cy="2258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30A1E-CD89-1241-9D94-9730F04F9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189" y="717154"/>
            <a:ext cx="2258704" cy="22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969E82-4482-7741-91F0-FB36DAD81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461665"/>
          </a:xfrm>
        </p:spPr>
        <p:txBody>
          <a:bodyPr/>
          <a:lstStyle/>
          <a:p>
            <a:r>
              <a:rPr lang="en-US" dirty="0"/>
              <a:t>Using seaborn to create violin plot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average price per layout, as well as most common layouts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1042348" y="6178212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Rental Market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279</Words>
  <Application>Microsoft Macintosh PowerPoint</Application>
  <PresentationFormat>On-screen Show (4:3)</PresentationFormat>
  <Paragraphs>55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Rentals 1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average price per layout, as well as most common layouts</vt:lpstr>
      <vt:lpstr>Heatmaps were used to show the average price per layout, as well as most common layouts</vt:lpstr>
      <vt:lpstr>Heatmaps were used to show the average price per layout, as well as most common layouts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101</cp:revision>
  <dcterms:created xsi:type="dcterms:W3CDTF">2014-02-19T23:34:34Z</dcterms:created>
  <dcterms:modified xsi:type="dcterms:W3CDTF">2019-04-06T20:26:00Z</dcterms:modified>
</cp:coreProperties>
</file>